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Maven Pro" panose="020B0604020202020204" charset="0"/>
      <p:regular r:id="rId13"/>
      <p:bold r:id="rId14"/>
    </p:embeddedFont>
    <p:embeddedFont>
      <p:font typeface="Nunito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312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da8045b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cda8045b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0c12416f7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0c12416f7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0c12416f7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0c12416f7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0c1241f2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0c1241f2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0c12416f7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0c12416f7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0c12416f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0c12416f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0c12416f7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0c12416f7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0c12416f7_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0c12416f7_4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0c12416f7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0c12416f7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1573100" y="580550"/>
            <a:ext cx="5602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22"/>
              <a:t>Computadora para perfil de ingeniero industrial</a:t>
            </a:r>
            <a:endParaRPr sz="3822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1573100" y="2453450"/>
            <a:ext cx="4666335" cy="12512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Integrantes: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err="1"/>
              <a:t>Tupahuaccaillo</a:t>
            </a:r>
            <a:r>
              <a:rPr lang="es-419" dirty="0"/>
              <a:t> Sandoval, Josué Martin    	                         U19213818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Oviedo Salinas, Diego Ignacio 		U20220054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err="1"/>
              <a:t>Salhuana</a:t>
            </a:r>
            <a:r>
              <a:rPr lang="es-419" dirty="0"/>
              <a:t> </a:t>
            </a:r>
            <a:r>
              <a:rPr lang="es-419" dirty="0" err="1"/>
              <a:t>Avila</a:t>
            </a:r>
            <a:r>
              <a:rPr lang="es-419" dirty="0"/>
              <a:t>, Jorge Carlos			U18208256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Yauri Sotacuro, Sebastian Alexander                                      U19214076</a:t>
            </a:r>
            <a:endParaRPr dirty="0"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425" y="66725"/>
            <a:ext cx="2709699" cy="6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3"/>
          <p:cNvSpPr txBox="1">
            <a:spLocks noGrp="1"/>
          </p:cNvSpPr>
          <p:nvPr>
            <p:ph type="body" idx="4294967295"/>
          </p:nvPr>
        </p:nvSpPr>
        <p:spPr>
          <a:xfrm>
            <a:off x="1906850" y="4026575"/>
            <a:ext cx="4853100" cy="7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s-419" sz="1505" dirty="0">
                <a:solidFill>
                  <a:srgbClr val="D9D9D9"/>
                </a:solidFill>
              </a:rPr>
              <a:t>Sección: 12113</a:t>
            </a:r>
            <a:endParaRPr sz="1505" dirty="0">
              <a:solidFill>
                <a:srgbClr val="D9D9D9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s-419" sz="1505" dirty="0">
                <a:solidFill>
                  <a:srgbClr val="D9D9D9"/>
                </a:solidFill>
              </a:rPr>
              <a:t>Profesor: </a:t>
            </a:r>
            <a:r>
              <a:rPr lang="es-419" sz="1505" dirty="0" err="1">
                <a:solidFill>
                  <a:srgbClr val="D9D9D9"/>
                </a:solidFill>
              </a:rPr>
              <a:t>Ivan</a:t>
            </a:r>
            <a:r>
              <a:rPr lang="es-419" sz="1505" dirty="0">
                <a:solidFill>
                  <a:srgbClr val="D9D9D9"/>
                </a:solidFill>
              </a:rPr>
              <a:t> </a:t>
            </a:r>
            <a:r>
              <a:rPr lang="es-419" sz="1505" dirty="0" err="1">
                <a:solidFill>
                  <a:srgbClr val="D9D9D9"/>
                </a:solidFill>
              </a:rPr>
              <a:t>Martinez</a:t>
            </a:r>
            <a:endParaRPr sz="1505" dirty="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2"/>
          <p:cNvSpPr txBox="1"/>
          <p:nvPr/>
        </p:nvSpPr>
        <p:spPr>
          <a:xfrm>
            <a:off x="1420075" y="1424375"/>
            <a:ext cx="203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P.UNITARIO $14.00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5" name="Google Shape;365;p22"/>
          <p:cNvSpPr txBox="1">
            <a:spLocks noGrp="1"/>
          </p:cNvSpPr>
          <p:nvPr>
            <p:ph type="body" idx="1"/>
          </p:nvPr>
        </p:nvSpPr>
        <p:spPr>
          <a:xfrm>
            <a:off x="1209475" y="898300"/>
            <a:ext cx="2454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500"/>
              <a:t>Windows 10 Pro (OEM)</a:t>
            </a:r>
            <a:endParaRPr sz="1500"/>
          </a:p>
        </p:txBody>
      </p:sp>
      <p:sp>
        <p:nvSpPr>
          <p:cNvPr id="366" name="Google Shape;366;p22"/>
          <p:cNvSpPr txBox="1">
            <a:spLocks noGrp="1"/>
          </p:cNvSpPr>
          <p:nvPr>
            <p:ph type="body" idx="1"/>
          </p:nvPr>
        </p:nvSpPr>
        <p:spPr>
          <a:xfrm>
            <a:off x="5403200" y="1070500"/>
            <a:ext cx="2454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500"/>
              <a:t>Costo Total</a:t>
            </a:r>
            <a:endParaRPr sz="1500"/>
          </a:p>
        </p:txBody>
      </p:sp>
      <p:sp>
        <p:nvSpPr>
          <p:cNvPr id="367" name="Google Shape;367;p22"/>
          <p:cNvSpPr txBox="1"/>
          <p:nvPr/>
        </p:nvSpPr>
        <p:spPr>
          <a:xfrm>
            <a:off x="5613800" y="1634200"/>
            <a:ext cx="203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Precio en dolares: $1553.34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8" name="Google Shape;368;p22"/>
          <p:cNvSpPr txBox="1"/>
          <p:nvPr/>
        </p:nvSpPr>
        <p:spPr>
          <a:xfrm>
            <a:off x="5613800" y="2418050"/>
            <a:ext cx="203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Precio en soles: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  S/. 5654.15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9" name="Google Shape;3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425" y="1824575"/>
            <a:ext cx="2138400" cy="21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1308175" y="0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800"/>
              <a:t>Programas que utiliza un Ingeniero Industrial</a:t>
            </a:r>
            <a:endParaRPr sz="2800"/>
          </a:p>
        </p:txBody>
      </p:sp>
      <p:sp>
        <p:nvSpPr>
          <p:cNvPr id="286" name="Google Shape;286;p14"/>
          <p:cNvSpPr txBox="1">
            <a:spLocks noGrp="1"/>
          </p:cNvSpPr>
          <p:nvPr>
            <p:ph type="body" idx="1"/>
          </p:nvPr>
        </p:nvSpPr>
        <p:spPr>
          <a:xfrm>
            <a:off x="1294138" y="1250700"/>
            <a:ext cx="18798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Autocad</a:t>
            </a:r>
            <a:endParaRPr sz="24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2400"/>
              <a:t>Programa de Diseño y Cálculo</a:t>
            </a:r>
            <a:endParaRPr sz="2400"/>
          </a:p>
        </p:txBody>
      </p:sp>
      <p:pic>
        <p:nvPicPr>
          <p:cNvPr id="287" name="Google Shape;2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25" y="2397050"/>
            <a:ext cx="3639426" cy="23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4"/>
          <p:cNvSpPr txBox="1">
            <a:spLocks noGrp="1"/>
          </p:cNvSpPr>
          <p:nvPr>
            <p:ph type="body" idx="1"/>
          </p:nvPr>
        </p:nvSpPr>
        <p:spPr>
          <a:xfrm>
            <a:off x="5782625" y="1294150"/>
            <a:ext cx="19806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200"/>
              <a:t>Solidworks</a:t>
            </a:r>
            <a:endParaRPr sz="42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4200"/>
              <a:t>Sofware de diseño sencillo y potente para proyectos o ideas empresariales.</a:t>
            </a:r>
            <a:endParaRPr sz="42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sz="2400"/>
          </a:p>
        </p:txBody>
      </p:sp>
      <p:pic>
        <p:nvPicPr>
          <p:cNvPr id="289" name="Google Shape;28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460" y="2397050"/>
            <a:ext cx="4746140" cy="204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>
            <a:spLocks noGrp="1"/>
          </p:cNvSpPr>
          <p:nvPr>
            <p:ph type="body" idx="1"/>
          </p:nvPr>
        </p:nvSpPr>
        <p:spPr>
          <a:xfrm>
            <a:off x="869950" y="569425"/>
            <a:ext cx="2212800" cy="11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Euler Math Toolbox</a:t>
            </a:r>
            <a:endParaRPr sz="17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700"/>
              <a:t>Genera gráficos tridimensionales para demostrar los resultados del proceso matemático que se esté tratando.</a:t>
            </a:r>
            <a:endParaRPr sz="1700"/>
          </a:p>
        </p:txBody>
      </p:sp>
      <p:pic>
        <p:nvPicPr>
          <p:cNvPr id="295" name="Google Shape;2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25" y="1802950"/>
            <a:ext cx="2212840" cy="263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5"/>
          <p:cNvSpPr txBox="1">
            <a:spLocks noGrp="1"/>
          </p:cNvSpPr>
          <p:nvPr>
            <p:ph type="body" idx="1"/>
          </p:nvPr>
        </p:nvSpPr>
        <p:spPr>
          <a:xfrm>
            <a:off x="5336150" y="621325"/>
            <a:ext cx="2663100" cy="10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-419" sz="1050"/>
              <a:t>Microsoft Project, Word y Powerpoint.</a:t>
            </a:r>
            <a:endParaRPr sz="1050"/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s-419" sz="1050"/>
              <a:t>Software de gestión de proyectos (Project), documentos (Word) y diapositivas (Powerpoint).</a:t>
            </a:r>
            <a:endParaRPr sz="1050"/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425"/>
          </a:p>
        </p:txBody>
      </p:sp>
      <p:pic>
        <p:nvPicPr>
          <p:cNvPr id="297" name="Google Shape;2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169" y="1802950"/>
            <a:ext cx="3869482" cy="24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50" y="2329775"/>
            <a:ext cx="3481600" cy="22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6"/>
          <p:cNvSpPr txBox="1"/>
          <p:nvPr/>
        </p:nvSpPr>
        <p:spPr>
          <a:xfrm>
            <a:off x="719825" y="458075"/>
            <a:ext cx="3219600" cy="18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Catia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Permite diseñar todo tipo de estructuras y máquinas, facilitando su fabricación y producción. También se puede analizar el funcionamiento de las máquinas y dispositivos que diseñes.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4" name="Google Shape;3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4825" y="2329775"/>
            <a:ext cx="3690775" cy="22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6"/>
          <p:cNvSpPr txBox="1"/>
          <p:nvPr/>
        </p:nvSpPr>
        <p:spPr>
          <a:xfrm>
            <a:off x="4894825" y="458075"/>
            <a:ext cx="38481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ANSYS Workbench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Permite crear proyectos de análisis CAE (Costo Anual Equivalente)  para diversas ramas de la ingeniería, calculando procesos numéricos, físicos y mecánicos. Se puede determinar esfuerzos térmicos, movimientos de partículas y fluidos.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>
            <a:spLocks noGrp="1"/>
          </p:cNvSpPr>
          <p:nvPr>
            <p:ph type="title"/>
          </p:nvPr>
        </p:nvSpPr>
        <p:spPr>
          <a:xfrm>
            <a:off x="860550" y="498125"/>
            <a:ext cx="2745000" cy="3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00"/>
              <a:t>Componentes:</a:t>
            </a:r>
            <a:endParaRPr sz="2400"/>
          </a:p>
        </p:txBody>
      </p:sp>
      <p:pic>
        <p:nvPicPr>
          <p:cNvPr id="311" name="Google Shape;3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550" y="1959575"/>
            <a:ext cx="2081000" cy="20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7"/>
          <p:cNvSpPr txBox="1">
            <a:spLocks noGrp="1"/>
          </p:cNvSpPr>
          <p:nvPr>
            <p:ph type="body" idx="1"/>
          </p:nvPr>
        </p:nvSpPr>
        <p:spPr>
          <a:xfrm>
            <a:off x="4146575" y="1133325"/>
            <a:ext cx="48531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-419" sz="1005"/>
              <a:t>1 MB ASUS TUF GAMING B450-PLUS II /AM4</a:t>
            </a:r>
            <a:endParaRPr sz="1005"/>
          </a:p>
        </p:txBody>
      </p:sp>
      <p:sp>
        <p:nvSpPr>
          <p:cNvPr id="313" name="Google Shape;313;p17"/>
          <p:cNvSpPr txBox="1"/>
          <p:nvPr/>
        </p:nvSpPr>
        <p:spPr>
          <a:xfrm>
            <a:off x="5556575" y="1488225"/>
            <a:ext cx="203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P.UNITARIO $99.99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4" name="Google Shape;3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675" y="1888424"/>
            <a:ext cx="2080998" cy="20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7"/>
          <p:cNvSpPr txBox="1">
            <a:spLocks noGrp="1"/>
          </p:cNvSpPr>
          <p:nvPr>
            <p:ph type="body" idx="1"/>
          </p:nvPr>
        </p:nvSpPr>
        <p:spPr>
          <a:xfrm>
            <a:off x="-167100" y="1133325"/>
            <a:ext cx="48531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-419" sz="1005"/>
              <a:t>1 PROCESADOR AMD RYZEN 7 3700X 3.6 GHZ -36.0MB /AM4</a:t>
            </a:r>
            <a:endParaRPr sz="1005"/>
          </a:p>
        </p:txBody>
      </p:sp>
      <p:sp>
        <p:nvSpPr>
          <p:cNvPr id="316" name="Google Shape;316;p17"/>
          <p:cNvSpPr txBox="1"/>
          <p:nvPr/>
        </p:nvSpPr>
        <p:spPr>
          <a:xfrm>
            <a:off x="1362550" y="1488225"/>
            <a:ext cx="203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P.UNITARIO $319.99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 txBox="1">
            <a:spLocks noGrp="1"/>
          </p:cNvSpPr>
          <p:nvPr>
            <p:ph type="title"/>
          </p:nvPr>
        </p:nvSpPr>
        <p:spPr>
          <a:xfrm>
            <a:off x="860550" y="498125"/>
            <a:ext cx="2745000" cy="3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00"/>
              <a:t>Componentes:</a:t>
            </a:r>
            <a:endParaRPr sz="2400"/>
          </a:p>
        </p:txBody>
      </p:sp>
      <p:sp>
        <p:nvSpPr>
          <p:cNvPr id="322" name="Google Shape;322;p18"/>
          <p:cNvSpPr txBox="1"/>
          <p:nvPr/>
        </p:nvSpPr>
        <p:spPr>
          <a:xfrm>
            <a:off x="1362550" y="1488225"/>
            <a:ext cx="203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P.UNITARIO $599.00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" name="Google Shape;323;p18"/>
          <p:cNvSpPr txBox="1">
            <a:spLocks noGrp="1"/>
          </p:cNvSpPr>
          <p:nvPr>
            <p:ph type="body" idx="1"/>
          </p:nvPr>
        </p:nvSpPr>
        <p:spPr>
          <a:xfrm>
            <a:off x="4146575" y="1133325"/>
            <a:ext cx="48531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-419" sz="1005"/>
              <a:t>1 HDD SEAGATE 2TB / 256MB //7200RPM</a:t>
            </a:r>
            <a:endParaRPr sz="1005"/>
          </a:p>
        </p:txBody>
      </p:sp>
      <p:sp>
        <p:nvSpPr>
          <p:cNvPr id="324" name="Google Shape;324;p18"/>
          <p:cNvSpPr txBox="1"/>
          <p:nvPr/>
        </p:nvSpPr>
        <p:spPr>
          <a:xfrm>
            <a:off x="5556575" y="1488225"/>
            <a:ext cx="203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P.UNITARIO $55.49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5" name="Google Shape;325;p18" descr="ASRock &gt; AMD Radeon RX 5600 XT Phantom Gaming D2 6G O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850" y="1888425"/>
            <a:ext cx="2497193" cy="20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8"/>
          <p:cNvSpPr txBox="1">
            <a:spLocks noGrp="1"/>
          </p:cNvSpPr>
          <p:nvPr>
            <p:ph type="body" idx="1"/>
          </p:nvPr>
        </p:nvSpPr>
        <p:spPr>
          <a:xfrm>
            <a:off x="-167100" y="1133325"/>
            <a:ext cx="48531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-419" sz="1005"/>
              <a:t>1 TARK VIDEO ASROCK RADEON RX 5600 XT 6GB GDDR6</a:t>
            </a:r>
            <a:endParaRPr sz="1005"/>
          </a:p>
        </p:txBody>
      </p:sp>
      <p:pic>
        <p:nvPicPr>
          <p:cNvPr id="327" name="Google Shape;3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6574" y="1912375"/>
            <a:ext cx="2033100" cy="20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 txBox="1">
            <a:spLocks noGrp="1"/>
          </p:cNvSpPr>
          <p:nvPr>
            <p:ph type="title"/>
          </p:nvPr>
        </p:nvSpPr>
        <p:spPr>
          <a:xfrm>
            <a:off x="860550" y="498125"/>
            <a:ext cx="2745000" cy="3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00"/>
              <a:t>Componentes:</a:t>
            </a:r>
            <a:endParaRPr sz="2400"/>
          </a:p>
        </p:txBody>
      </p:sp>
      <p:sp>
        <p:nvSpPr>
          <p:cNvPr id="333" name="Google Shape;333;p19"/>
          <p:cNvSpPr txBox="1">
            <a:spLocks noGrp="1"/>
          </p:cNvSpPr>
          <p:nvPr>
            <p:ph type="body" idx="1"/>
          </p:nvPr>
        </p:nvSpPr>
        <p:spPr>
          <a:xfrm>
            <a:off x="996225" y="1133325"/>
            <a:ext cx="28146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-419" sz="1005"/>
              <a:t>1 SSD SOLIDO KINGSTON 256GB BLISTER</a:t>
            </a:r>
            <a:endParaRPr sz="1005"/>
          </a:p>
        </p:txBody>
      </p:sp>
      <p:sp>
        <p:nvSpPr>
          <p:cNvPr id="334" name="Google Shape;334;p19"/>
          <p:cNvSpPr txBox="1"/>
          <p:nvPr/>
        </p:nvSpPr>
        <p:spPr>
          <a:xfrm>
            <a:off x="1362550" y="1488225"/>
            <a:ext cx="203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P.UNITARIO $53.00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5" name="Google Shape;335;p19"/>
          <p:cNvSpPr txBox="1">
            <a:spLocks noGrp="1"/>
          </p:cNvSpPr>
          <p:nvPr>
            <p:ph type="body" idx="1"/>
          </p:nvPr>
        </p:nvSpPr>
        <p:spPr>
          <a:xfrm>
            <a:off x="4146575" y="1133325"/>
            <a:ext cx="48531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-419" sz="1005"/>
              <a:t>2 MEM. RAM HYPERX FURY DDR4 8GB/3200Mhz </a:t>
            </a:r>
            <a:endParaRPr sz="1005"/>
          </a:p>
        </p:txBody>
      </p:sp>
      <p:sp>
        <p:nvSpPr>
          <p:cNvPr id="336" name="Google Shape;336;p19"/>
          <p:cNvSpPr txBox="1"/>
          <p:nvPr/>
        </p:nvSpPr>
        <p:spPr>
          <a:xfrm>
            <a:off x="5556575" y="1488225"/>
            <a:ext cx="203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P.UNITARIO $94.99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7" name="Google Shape;3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987" y="2009875"/>
            <a:ext cx="2287725" cy="1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838" y="2009875"/>
            <a:ext cx="2814575" cy="15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 txBox="1">
            <a:spLocks noGrp="1"/>
          </p:cNvSpPr>
          <p:nvPr>
            <p:ph type="title"/>
          </p:nvPr>
        </p:nvSpPr>
        <p:spPr>
          <a:xfrm>
            <a:off x="860550" y="498125"/>
            <a:ext cx="2745000" cy="3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00"/>
              <a:t>Componentes:</a:t>
            </a:r>
            <a:endParaRPr sz="2400"/>
          </a:p>
        </p:txBody>
      </p:sp>
      <p:sp>
        <p:nvSpPr>
          <p:cNvPr id="344" name="Google Shape;344;p20"/>
          <p:cNvSpPr txBox="1">
            <a:spLocks noGrp="1"/>
          </p:cNvSpPr>
          <p:nvPr>
            <p:ph type="body" idx="1"/>
          </p:nvPr>
        </p:nvSpPr>
        <p:spPr>
          <a:xfrm>
            <a:off x="-167100" y="1133325"/>
            <a:ext cx="48531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-419" sz="1005"/>
              <a:t>1 FUENTE EVGA 650 GQ 650W |GOLD</a:t>
            </a:r>
            <a:endParaRPr sz="1005"/>
          </a:p>
        </p:txBody>
      </p:sp>
      <p:sp>
        <p:nvSpPr>
          <p:cNvPr id="345" name="Google Shape;345;p20"/>
          <p:cNvSpPr txBox="1"/>
          <p:nvPr/>
        </p:nvSpPr>
        <p:spPr>
          <a:xfrm>
            <a:off x="1362550" y="1488225"/>
            <a:ext cx="203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P.UNITARIO $79.99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6" name="Google Shape;346;p20"/>
          <p:cNvSpPr txBox="1">
            <a:spLocks noGrp="1"/>
          </p:cNvSpPr>
          <p:nvPr>
            <p:ph type="body" idx="1"/>
          </p:nvPr>
        </p:nvSpPr>
        <p:spPr>
          <a:xfrm>
            <a:off x="4146575" y="1133325"/>
            <a:ext cx="48531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-419" sz="1005"/>
              <a:t>1 MONITOR LG LED 24” (24MK430H-B) IPS/VGA-HDMI</a:t>
            </a:r>
            <a:endParaRPr sz="1005"/>
          </a:p>
        </p:txBody>
      </p:sp>
      <p:sp>
        <p:nvSpPr>
          <p:cNvPr id="347" name="Google Shape;347;p20"/>
          <p:cNvSpPr txBox="1"/>
          <p:nvPr/>
        </p:nvSpPr>
        <p:spPr>
          <a:xfrm>
            <a:off x="5556575" y="1488225"/>
            <a:ext cx="203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P.UNITARIO $129.99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8" name="Google Shape;3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900" y="2036788"/>
            <a:ext cx="1876401" cy="187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575" y="1888438"/>
            <a:ext cx="2173125" cy="21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 txBox="1">
            <a:spLocks noGrp="1"/>
          </p:cNvSpPr>
          <p:nvPr>
            <p:ph type="body" idx="1"/>
          </p:nvPr>
        </p:nvSpPr>
        <p:spPr>
          <a:xfrm>
            <a:off x="329475" y="749050"/>
            <a:ext cx="3846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Case BITFENIX NOVA MESH TG-BLACK S/Fuente</a:t>
            </a:r>
            <a:endParaRPr/>
          </a:p>
        </p:txBody>
      </p:sp>
      <p:sp>
        <p:nvSpPr>
          <p:cNvPr id="355" name="Google Shape;355;p21"/>
          <p:cNvSpPr txBox="1"/>
          <p:nvPr/>
        </p:nvSpPr>
        <p:spPr>
          <a:xfrm>
            <a:off x="1236375" y="1355500"/>
            <a:ext cx="203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P.UNITARIO $54.90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6" name="Google Shape;356;p21"/>
          <p:cNvPicPr preferRelativeResize="0"/>
          <p:nvPr/>
        </p:nvPicPr>
        <p:blipFill rotWithShape="1">
          <a:blip r:embed="rId3">
            <a:alphaModFix/>
          </a:blip>
          <a:srcRect l="19233" r="20398"/>
          <a:stretch/>
        </p:blipFill>
        <p:spPr>
          <a:xfrm>
            <a:off x="1236375" y="1755700"/>
            <a:ext cx="2033099" cy="256528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1"/>
          <p:cNvSpPr txBox="1"/>
          <p:nvPr/>
        </p:nvSpPr>
        <p:spPr>
          <a:xfrm>
            <a:off x="4572000" y="669850"/>
            <a:ext cx="354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FEFEF"/>
                </a:solidFill>
              </a:rPr>
              <a:t>KIT SUPER THERMALTAKE KNUCKER GAMING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58" name="Google Shape;358;p21"/>
          <p:cNvSpPr txBox="1"/>
          <p:nvPr/>
        </p:nvSpPr>
        <p:spPr>
          <a:xfrm>
            <a:off x="5108600" y="1355500"/>
            <a:ext cx="203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P.UNITARIO $52.00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9" name="Google Shape;3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513" y="1825748"/>
            <a:ext cx="2565274" cy="256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356</Words>
  <Application>Microsoft Office PowerPoint</Application>
  <PresentationFormat>Presentación en pantalla (16:9)</PresentationFormat>
  <Paragraphs>51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Maven Pro</vt:lpstr>
      <vt:lpstr>Nunito</vt:lpstr>
      <vt:lpstr>Arial</vt:lpstr>
      <vt:lpstr>Momentum</vt:lpstr>
      <vt:lpstr>Computadora para perfil de ingeniero industrial</vt:lpstr>
      <vt:lpstr>Programas que utiliza un Ingeniero Industrial</vt:lpstr>
      <vt:lpstr>Presentación de PowerPoint</vt:lpstr>
      <vt:lpstr>Presentación de PowerPoint</vt:lpstr>
      <vt:lpstr>Componentes:</vt:lpstr>
      <vt:lpstr>Componentes:</vt:lpstr>
      <vt:lpstr>Componentes:</vt:lpstr>
      <vt:lpstr>Componentes: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Computadora para perfil de ingeniero industrial</dc:title>
  <cp:lastModifiedBy>Sebastian Yauri</cp:lastModifiedBy>
  <cp:revision>2</cp:revision>
  <dcterms:modified xsi:type="dcterms:W3CDTF">2021-04-16T15:33:50Z</dcterms:modified>
</cp:coreProperties>
</file>